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1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5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876D-8DF4-480F-A06E-D0869A72A4E4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B4F4-E315-4727-BE55-589FA5DC5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6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Crédula Tiars Hiara et Crédula Playakrts. (2006)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9087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Floating Away (2009)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6735"/>
            <a:ext cx="4876800" cy="3652892"/>
          </a:xfrm>
        </p:spPr>
      </p:pic>
    </p:spTree>
    <p:extLst>
      <p:ext uri="{BB962C8B-B14F-4D97-AF65-F5344CB8AC3E}">
        <p14:creationId xmlns:p14="http://schemas.microsoft.com/office/powerpoint/2010/main" val="32759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Oops… (</a:t>
            </a:r>
            <a:r>
              <a:rPr lang="en-US" dirty="0" smtClean="0"/>
              <a:t>2010)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142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Sunshine On Earth (2012)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71" y="1600200"/>
            <a:ext cx="6137057" cy="4525963"/>
          </a:xfrm>
        </p:spPr>
      </p:pic>
    </p:spTree>
    <p:extLst>
      <p:ext uri="{BB962C8B-B14F-4D97-AF65-F5344CB8AC3E}">
        <p14:creationId xmlns:p14="http://schemas.microsoft.com/office/powerpoint/2010/main" val="292690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Honeycombs (2013)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1061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Isörta Liavé (2014)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4591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Moment (2015)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293556" cy="4568826"/>
          </a:xfrm>
        </p:spPr>
      </p:pic>
    </p:spTree>
    <p:extLst>
      <p:ext uri="{BB962C8B-B14F-4D97-AF65-F5344CB8AC3E}">
        <p14:creationId xmlns:p14="http://schemas.microsoft.com/office/powerpoint/2010/main" val="156220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42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Crédula Tiars Hiara et Crédula Playakrts. (2006)</vt:lpstr>
      <vt:lpstr>We’re Floating Away (2009)</vt:lpstr>
      <vt:lpstr>Oops… (2010)</vt:lpstr>
      <vt:lpstr>Sunshine On Earth (2012)</vt:lpstr>
      <vt:lpstr>Honeycombs (2013)</vt:lpstr>
      <vt:lpstr>Isörta Liavé (2014)</vt:lpstr>
      <vt:lpstr>In The Moment (2015)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Sloops Book Of Lyrics 2</dc:title>
  <dc:creator>Henri Paris Engstrom</dc:creator>
  <cp:lastModifiedBy>Henri Paris Engstrom</cp:lastModifiedBy>
  <cp:revision>14</cp:revision>
  <cp:lastPrinted>2014-04-06T16:47:22Z</cp:lastPrinted>
  <dcterms:created xsi:type="dcterms:W3CDTF">2012-08-20T22:54:49Z</dcterms:created>
  <dcterms:modified xsi:type="dcterms:W3CDTF">2015-06-13T03:31:38Z</dcterms:modified>
</cp:coreProperties>
</file>